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FE9AC-3852-46A1-9EFF-722FD4E25877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864E2-B5F8-4097-BBD3-67D1B0C93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864E2-B5F8-4097-BBD3-67D1B0C93F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C24C-63EF-4DC7-9958-5B04C7C0E88F}" type="datetimeFigureOut">
              <a:rPr lang="en-US" smtClean="0"/>
              <a:pPr/>
              <a:t>11/19/2007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99085-7D19-4789-A9A9-ECBEBAEFC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14423"/>
            <a:ext cx="7672414" cy="1357322"/>
          </a:xfrm>
        </p:spPr>
        <p:txBody>
          <a:bodyPr/>
          <a:lstStyle/>
          <a:p>
            <a:r>
              <a:rPr lang="is-IS" dirty="0" err="1" smtClean="0"/>
              <a:t>Gerard</a:t>
            </a:r>
            <a:r>
              <a:rPr lang="is-IS" dirty="0" smtClean="0"/>
              <a:t> </a:t>
            </a:r>
            <a:r>
              <a:rPr lang="is-IS" dirty="0" err="1" smtClean="0"/>
              <a:t>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http://forbiddenplanet.co.uk/blog/wp-content/uploads/2007/05/gerard_w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143248"/>
            <a:ext cx="2381250" cy="3467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Gerard</a:t>
            </a:r>
            <a:r>
              <a:rPr lang="is-IS" dirty="0" smtClean="0"/>
              <a:t> </a:t>
            </a:r>
            <a:r>
              <a:rPr lang="is-IS" dirty="0" err="1" smtClean="0"/>
              <a:t>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Hann er aðal söngvarinn í rokk hljómsveitinni </a:t>
            </a:r>
            <a:r>
              <a:rPr lang="is-IS" dirty="0" err="1" smtClean="0"/>
              <a:t>My</a:t>
            </a:r>
            <a:r>
              <a:rPr lang="is-IS" dirty="0" smtClean="0"/>
              <a:t> </a:t>
            </a:r>
            <a:r>
              <a:rPr lang="is-IS" dirty="0" err="1" smtClean="0"/>
              <a:t>chemical</a:t>
            </a:r>
            <a:r>
              <a:rPr lang="is-IS" dirty="0" smtClean="0"/>
              <a:t> </a:t>
            </a:r>
            <a:r>
              <a:rPr lang="is-IS" dirty="0" err="1" smtClean="0"/>
              <a:t>romance</a:t>
            </a:r>
            <a:endParaRPr lang="is-IS" dirty="0" smtClean="0"/>
          </a:p>
          <a:p>
            <a:r>
              <a:rPr lang="is-IS" dirty="0" smtClean="0"/>
              <a:t>Hann byrjaði að syngja í 4 bekk þegar hann lék </a:t>
            </a:r>
            <a:r>
              <a:rPr lang="is-IS" dirty="0" err="1" smtClean="0"/>
              <a:t>pétur</a:t>
            </a:r>
            <a:r>
              <a:rPr lang="is-IS" dirty="0" smtClean="0"/>
              <a:t> </a:t>
            </a:r>
            <a:r>
              <a:rPr lang="is-IS" dirty="0" err="1" smtClean="0"/>
              <a:t>pan</a:t>
            </a:r>
            <a:r>
              <a:rPr lang="is-IS" dirty="0" smtClean="0"/>
              <a:t> í skóla leikriti</a:t>
            </a:r>
          </a:p>
          <a:p>
            <a:r>
              <a:rPr lang="is-IS" dirty="0" smtClean="0"/>
              <a:t>Amma hans kenndi honum að syngja</a:t>
            </a:r>
          </a:p>
          <a:p>
            <a:r>
              <a:rPr lang="is-IS" dirty="0" smtClean="0"/>
              <a:t>Eftir það hætti hann að syngja því hann vildi ekki vera kjánalegur söngvari</a:t>
            </a:r>
          </a:p>
          <a:p>
            <a:r>
              <a:rPr lang="is-IS" dirty="0" smtClean="0"/>
              <a:t>Hann byrjaði að vera listamaður</a:t>
            </a:r>
          </a:p>
          <a:p>
            <a:pPr>
              <a:buNone/>
            </a:pPr>
            <a:endParaRPr lang="is-IS" dirty="0" smtClean="0"/>
          </a:p>
          <a:p>
            <a:endParaRPr lang="en-US" dirty="0"/>
          </a:p>
        </p:txBody>
      </p:sp>
    </p:spTree>
  </p:cSld>
  <p:clrMapOvr>
    <a:masterClrMapping/>
  </p:clrMapOvr>
  <p:transition>
    <p:wheel/>
    <p:sndAc>
      <p:stSnd>
        <p:snd r:embed="rId3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Gerard</a:t>
            </a:r>
            <a:r>
              <a:rPr lang="is-IS" dirty="0" smtClean="0"/>
              <a:t> </a:t>
            </a:r>
            <a:r>
              <a:rPr lang="is-IS" dirty="0" err="1" smtClean="0"/>
              <a:t>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Gerard</a:t>
            </a:r>
            <a:r>
              <a:rPr lang="is-IS" dirty="0" smtClean="0"/>
              <a:t> fékk innblástur að hljómsveitinni eftir árásirnar 11 </a:t>
            </a:r>
            <a:r>
              <a:rPr lang="is-IS" dirty="0" err="1" smtClean="0"/>
              <a:t>sept</a:t>
            </a:r>
            <a:endParaRPr lang="is-IS" dirty="0" smtClean="0"/>
          </a:p>
          <a:p>
            <a:r>
              <a:rPr lang="is-IS" dirty="0" smtClean="0"/>
              <a:t>Bróðir hans er í </a:t>
            </a:r>
            <a:r>
              <a:rPr lang="is-IS" dirty="0" smtClean="0"/>
              <a:t>hljómsveitinni,</a:t>
            </a:r>
          </a:p>
          <a:p>
            <a:r>
              <a:rPr lang="is-IS" dirty="0" smtClean="0"/>
              <a:t>Hann heitir </a:t>
            </a:r>
            <a:r>
              <a:rPr lang="is-IS" dirty="0" err="1" smtClean="0"/>
              <a:t>Mikey</a:t>
            </a:r>
            <a:r>
              <a:rPr lang="is-IS" dirty="0" smtClean="0"/>
              <a:t> </a:t>
            </a:r>
            <a:r>
              <a:rPr lang="is-IS" dirty="0" err="1" smtClean="0"/>
              <a:t>way</a:t>
            </a:r>
            <a:r>
              <a:rPr lang="is-IS" dirty="0" smtClean="0"/>
              <a:t> </a:t>
            </a:r>
          </a:p>
          <a:p>
            <a:r>
              <a:rPr lang="is-IS" dirty="0" smtClean="0"/>
              <a:t>Hann fann nafnið á sveitinni sem er eftir bók sem heitir </a:t>
            </a:r>
            <a:r>
              <a:rPr lang="en-US" dirty="0" smtClean="0"/>
              <a:t>Three Tales of Chemical </a:t>
            </a:r>
            <a:r>
              <a:rPr lang="en-US" dirty="0" smtClean="0"/>
              <a:t>Romance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Gerard</a:t>
            </a:r>
            <a:r>
              <a:rPr lang="is-IS" dirty="0" smtClean="0"/>
              <a:t> </a:t>
            </a:r>
            <a:r>
              <a:rPr lang="is-IS" dirty="0" err="1" smtClean="0"/>
              <a:t>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Uppáhalds hljómsveitin hans er </a:t>
            </a:r>
            <a:r>
              <a:rPr lang="is-IS" dirty="0" err="1" smtClean="0"/>
              <a:t>iron</a:t>
            </a:r>
            <a:r>
              <a:rPr lang="is-IS" dirty="0" smtClean="0"/>
              <a:t> </a:t>
            </a:r>
            <a:r>
              <a:rPr lang="is-IS" dirty="0" err="1" smtClean="0"/>
              <a:t>maden</a:t>
            </a:r>
            <a:endParaRPr lang="is-IS" dirty="0" smtClean="0"/>
          </a:p>
          <a:p>
            <a:r>
              <a:rPr lang="is-IS" dirty="0" smtClean="0"/>
              <a:t>Hann fær oftast hugmyndir af lögum úr dagblöðum</a:t>
            </a:r>
          </a:p>
          <a:p>
            <a:r>
              <a:rPr lang="is-IS" dirty="0" smtClean="0"/>
              <a:t>Hann er fyrverandi alki og dópisti hann er búin að vera edrú síðan í ágúst 2004</a:t>
            </a:r>
          </a:p>
          <a:p>
            <a:r>
              <a:rPr lang="is-IS" dirty="0" smtClean="0"/>
              <a:t>Hann reykir rauðann </a:t>
            </a:r>
            <a:r>
              <a:rPr lang="en-US" dirty="0" smtClean="0"/>
              <a:t>Marlboro</a:t>
            </a:r>
          </a:p>
          <a:p>
            <a:r>
              <a:rPr lang="is-IS" dirty="0" smtClean="0"/>
              <a:t>Samt þolir hann ekki reykingar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Gerard</a:t>
            </a:r>
            <a:r>
              <a:rPr lang="is-IS" dirty="0" smtClean="0"/>
              <a:t> </a:t>
            </a:r>
            <a:r>
              <a:rPr lang="is-IS" dirty="0" err="1" smtClean="0"/>
              <a:t>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Hann safnaði  peningum fyrir brjóstakrabbameini með listinni sinni</a:t>
            </a:r>
          </a:p>
          <a:p>
            <a:r>
              <a:rPr lang="is-IS" dirty="0" smtClean="0"/>
              <a:t>Hann samdi lagið Helena til ömmu sinnar þegar hún dó</a:t>
            </a:r>
          </a:p>
          <a:p>
            <a:r>
              <a:rPr lang="is-IS" dirty="0" smtClean="0"/>
              <a:t>Tónlistin hjálpaði honum á meðan að hann var með þunglindi út af dópinu </a:t>
            </a:r>
            <a:r>
              <a:rPr lang="is-IS" smtClean="0"/>
              <a:t>og alkahólinu</a:t>
            </a:r>
          </a:p>
          <a:p>
            <a:pPr>
              <a:buNone/>
            </a:pPr>
            <a:endParaRPr lang="is-IS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167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Gerard Way</vt:lpstr>
      <vt:lpstr>Gerard Way</vt:lpstr>
      <vt:lpstr>Gerard way</vt:lpstr>
      <vt:lpstr>Gerard Way</vt:lpstr>
      <vt:lpstr>Gerard 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</cp:revision>
  <dcterms:created xsi:type="dcterms:W3CDTF">2007-11-07T11:15:01Z</dcterms:created>
  <dcterms:modified xsi:type="dcterms:W3CDTF">2007-11-19T09:32:24Z</dcterms:modified>
</cp:coreProperties>
</file>